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74"/>
  </p:normalViewPr>
  <p:slideViewPr>
    <p:cSldViewPr snapToGrid="0" snapToObjects="1" showGuides="1">
      <p:cViewPr varScale="1">
        <p:scale>
          <a:sx n="78" d="100"/>
          <a:sy n="78" d="100"/>
        </p:scale>
        <p:origin x="2176" y="192"/>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s-MX"/>
              <a:t>Haz clic para modificar el estilo de título del patrón</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s-MX"/>
              <a:t>Haz clic para editar el estilo de subtítulo del patrón</a:t>
            </a:r>
            <a:endParaRPr lang="en-US" dirty="0"/>
          </a:p>
        </p:txBody>
      </p:sp>
      <p:sp>
        <p:nvSpPr>
          <p:cNvPr id="4" name="Date Placeholder 3"/>
          <p:cNvSpPr>
            <a:spLocks noGrp="1"/>
          </p:cNvSpPr>
          <p:nvPr>
            <p:ph type="dt" sz="half" idx="10"/>
          </p:nvPr>
        </p:nvSpPr>
        <p:spPr/>
        <p:txBody>
          <a:bodyPr/>
          <a:lstStyle/>
          <a:p>
            <a:fld id="{85A97615-85EF-4047-8F7B-66866F9A9526}" type="datetimeFigureOut">
              <a:rPr lang="es-MX" smtClean="0"/>
              <a:t>06/07/23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DC337CD-B30C-8E43-9D34-09FE83E6D80B}" type="slidenum">
              <a:rPr lang="es-MX" smtClean="0"/>
              <a:t>‹Nº›</a:t>
            </a:fld>
            <a:endParaRPr lang="es-MX"/>
          </a:p>
        </p:txBody>
      </p:sp>
    </p:spTree>
    <p:extLst>
      <p:ext uri="{BB962C8B-B14F-4D97-AF65-F5344CB8AC3E}">
        <p14:creationId xmlns:p14="http://schemas.microsoft.com/office/powerpoint/2010/main" val="1555104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85A97615-85EF-4047-8F7B-66866F9A9526}" type="datetimeFigureOut">
              <a:rPr lang="es-MX" smtClean="0"/>
              <a:t>06/07/23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DC337CD-B30C-8E43-9D34-09FE83E6D80B}" type="slidenum">
              <a:rPr lang="es-MX" smtClean="0"/>
              <a:t>‹Nº›</a:t>
            </a:fld>
            <a:endParaRPr lang="es-MX"/>
          </a:p>
        </p:txBody>
      </p:sp>
    </p:spTree>
    <p:extLst>
      <p:ext uri="{BB962C8B-B14F-4D97-AF65-F5344CB8AC3E}">
        <p14:creationId xmlns:p14="http://schemas.microsoft.com/office/powerpoint/2010/main" val="342544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s-MX"/>
              <a:t>Haz clic para modificar el estilo de título del patrón</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85A97615-85EF-4047-8F7B-66866F9A9526}" type="datetimeFigureOut">
              <a:rPr lang="es-MX" smtClean="0"/>
              <a:t>06/07/23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DC337CD-B30C-8E43-9D34-09FE83E6D80B}" type="slidenum">
              <a:rPr lang="es-MX" smtClean="0"/>
              <a:t>‹Nº›</a:t>
            </a:fld>
            <a:endParaRPr lang="es-MX"/>
          </a:p>
        </p:txBody>
      </p:sp>
    </p:spTree>
    <p:extLst>
      <p:ext uri="{BB962C8B-B14F-4D97-AF65-F5344CB8AC3E}">
        <p14:creationId xmlns:p14="http://schemas.microsoft.com/office/powerpoint/2010/main" val="4143772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10"/>
          </p:nvPr>
        </p:nvSpPr>
        <p:spPr/>
        <p:txBody>
          <a:bodyPr/>
          <a:lstStyle/>
          <a:p>
            <a:fld id="{85A97615-85EF-4047-8F7B-66866F9A9526}" type="datetimeFigureOut">
              <a:rPr lang="es-MX" smtClean="0"/>
              <a:t>06/07/23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DC337CD-B30C-8E43-9D34-09FE83E6D80B}" type="slidenum">
              <a:rPr lang="es-MX" smtClean="0"/>
              <a:t>‹Nº›</a:t>
            </a:fld>
            <a:endParaRPr lang="es-MX"/>
          </a:p>
        </p:txBody>
      </p:sp>
    </p:spTree>
    <p:extLst>
      <p:ext uri="{BB962C8B-B14F-4D97-AF65-F5344CB8AC3E}">
        <p14:creationId xmlns:p14="http://schemas.microsoft.com/office/powerpoint/2010/main" val="419632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s-MX"/>
              <a:t>Haz clic para modificar el estilo de título del patrón</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s-MX"/>
              <a:t>Haga clic para modificar los estilos de texto del patrón</a:t>
            </a:r>
          </a:p>
        </p:txBody>
      </p:sp>
      <p:sp>
        <p:nvSpPr>
          <p:cNvPr id="4" name="Date Placeholder 3"/>
          <p:cNvSpPr>
            <a:spLocks noGrp="1"/>
          </p:cNvSpPr>
          <p:nvPr>
            <p:ph type="dt" sz="half" idx="10"/>
          </p:nvPr>
        </p:nvSpPr>
        <p:spPr/>
        <p:txBody>
          <a:bodyPr/>
          <a:lstStyle/>
          <a:p>
            <a:fld id="{85A97615-85EF-4047-8F7B-66866F9A9526}" type="datetimeFigureOut">
              <a:rPr lang="es-MX" smtClean="0"/>
              <a:t>06/07/23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DC337CD-B30C-8E43-9D34-09FE83E6D80B}" type="slidenum">
              <a:rPr lang="es-MX" smtClean="0"/>
              <a:t>‹Nº›</a:t>
            </a:fld>
            <a:endParaRPr lang="es-MX"/>
          </a:p>
        </p:txBody>
      </p:sp>
    </p:spTree>
    <p:extLst>
      <p:ext uri="{BB962C8B-B14F-4D97-AF65-F5344CB8AC3E}">
        <p14:creationId xmlns:p14="http://schemas.microsoft.com/office/powerpoint/2010/main" val="101845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Date Placeholder 4"/>
          <p:cNvSpPr>
            <a:spLocks noGrp="1"/>
          </p:cNvSpPr>
          <p:nvPr>
            <p:ph type="dt" sz="half" idx="10"/>
          </p:nvPr>
        </p:nvSpPr>
        <p:spPr/>
        <p:txBody>
          <a:bodyPr/>
          <a:lstStyle/>
          <a:p>
            <a:fld id="{85A97615-85EF-4047-8F7B-66866F9A9526}" type="datetimeFigureOut">
              <a:rPr lang="es-MX" smtClean="0"/>
              <a:t>06/07/23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DC337CD-B30C-8E43-9D34-09FE83E6D80B}" type="slidenum">
              <a:rPr lang="es-MX" smtClean="0"/>
              <a:t>‹Nº›</a:t>
            </a:fld>
            <a:endParaRPr lang="es-MX"/>
          </a:p>
        </p:txBody>
      </p:sp>
    </p:spTree>
    <p:extLst>
      <p:ext uri="{BB962C8B-B14F-4D97-AF65-F5344CB8AC3E}">
        <p14:creationId xmlns:p14="http://schemas.microsoft.com/office/powerpoint/2010/main" val="3704781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MX"/>
              <a:t>Haga clic para modificar los estilos de texto del patrón</a:t>
            </a:r>
          </a:p>
        </p:txBody>
      </p:sp>
      <p:sp>
        <p:nvSpPr>
          <p:cNvPr id="4" name="Content Placeholder 3"/>
          <p:cNvSpPr>
            <a:spLocks noGrp="1"/>
          </p:cNvSpPr>
          <p:nvPr>
            <p:ph sz="half" idx="2"/>
          </p:nvPr>
        </p:nvSpPr>
        <p:spPr>
          <a:xfrm>
            <a:off x="535366" y="3674110"/>
            <a:ext cx="3288089" cy="540406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MX"/>
              <a:t>Haga clic para modificar los estilos de texto del patrón</a:t>
            </a:r>
          </a:p>
        </p:txBody>
      </p:sp>
      <p:sp>
        <p:nvSpPr>
          <p:cNvPr id="6" name="Content Placeholder 5"/>
          <p:cNvSpPr>
            <a:spLocks noGrp="1"/>
          </p:cNvSpPr>
          <p:nvPr>
            <p:ph sz="quarter" idx="4"/>
          </p:nvPr>
        </p:nvSpPr>
        <p:spPr>
          <a:xfrm>
            <a:off x="3934778" y="3674110"/>
            <a:ext cx="3304282" cy="5404062"/>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7" name="Date Placeholder 6"/>
          <p:cNvSpPr>
            <a:spLocks noGrp="1"/>
          </p:cNvSpPr>
          <p:nvPr>
            <p:ph type="dt" sz="half" idx="10"/>
          </p:nvPr>
        </p:nvSpPr>
        <p:spPr/>
        <p:txBody>
          <a:bodyPr/>
          <a:lstStyle/>
          <a:p>
            <a:fld id="{85A97615-85EF-4047-8F7B-66866F9A9526}" type="datetimeFigureOut">
              <a:rPr lang="es-MX" smtClean="0"/>
              <a:t>06/07/23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DC337CD-B30C-8E43-9D34-09FE83E6D80B}" type="slidenum">
              <a:rPr lang="es-MX" smtClean="0"/>
              <a:t>‹Nº›</a:t>
            </a:fld>
            <a:endParaRPr lang="es-MX"/>
          </a:p>
        </p:txBody>
      </p:sp>
    </p:spTree>
    <p:extLst>
      <p:ext uri="{BB962C8B-B14F-4D97-AF65-F5344CB8AC3E}">
        <p14:creationId xmlns:p14="http://schemas.microsoft.com/office/powerpoint/2010/main" val="1063733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a:t>Haz clic para modificar el estilo de título del patrón</a:t>
            </a:r>
            <a:endParaRPr lang="en-US" dirty="0"/>
          </a:p>
        </p:txBody>
      </p:sp>
      <p:sp>
        <p:nvSpPr>
          <p:cNvPr id="3" name="Date Placeholder 2"/>
          <p:cNvSpPr>
            <a:spLocks noGrp="1"/>
          </p:cNvSpPr>
          <p:nvPr>
            <p:ph type="dt" sz="half" idx="10"/>
          </p:nvPr>
        </p:nvSpPr>
        <p:spPr/>
        <p:txBody>
          <a:bodyPr/>
          <a:lstStyle/>
          <a:p>
            <a:fld id="{85A97615-85EF-4047-8F7B-66866F9A9526}" type="datetimeFigureOut">
              <a:rPr lang="es-MX" smtClean="0"/>
              <a:t>06/07/23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DC337CD-B30C-8E43-9D34-09FE83E6D80B}" type="slidenum">
              <a:rPr lang="es-MX" smtClean="0"/>
              <a:t>‹Nº›</a:t>
            </a:fld>
            <a:endParaRPr lang="es-MX"/>
          </a:p>
        </p:txBody>
      </p:sp>
    </p:spTree>
    <p:extLst>
      <p:ext uri="{BB962C8B-B14F-4D97-AF65-F5344CB8AC3E}">
        <p14:creationId xmlns:p14="http://schemas.microsoft.com/office/powerpoint/2010/main" val="791907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97615-85EF-4047-8F7B-66866F9A9526}" type="datetimeFigureOut">
              <a:rPr lang="es-MX" smtClean="0"/>
              <a:t>06/07/23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DC337CD-B30C-8E43-9D34-09FE83E6D80B}" type="slidenum">
              <a:rPr lang="es-MX" smtClean="0"/>
              <a:t>‹Nº›</a:t>
            </a:fld>
            <a:endParaRPr lang="es-MX"/>
          </a:p>
        </p:txBody>
      </p:sp>
    </p:spTree>
    <p:extLst>
      <p:ext uri="{BB962C8B-B14F-4D97-AF65-F5344CB8AC3E}">
        <p14:creationId xmlns:p14="http://schemas.microsoft.com/office/powerpoint/2010/main" val="1591844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s-MX"/>
              <a:t>Haz clic para modificar el estilo de título del patrón</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85A97615-85EF-4047-8F7B-66866F9A9526}" type="datetimeFigureOut">
              <a:rPr lang="es-MX" smtClean="0"/>
              <a:t>06/07/23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DC337CD-B30C-8E43-9D34-09FE83E6D80B}" type="slidenum">
              <a:rPr lang="es-MX" smtClean="0"/>
              <a:t>‹Nº›</a:t>
            </a:fld>
            <a:endParaRPr lang="es-MX"/>
          </a:p>
        </p:txBody>
      </p:sp>
    </p:spTree>
    <p:extLst>
      <p:ext uri="{BB962C8B-B14F-4D97-AF65-F5344CB8AC3E}">
        <p14:creationId xmlns:p14="http://schemas.microsoft.com/office/powerpoint/2010/main" val="3482186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s-MX"/>
              <a:t>Haz clic para modificar el estilo de título del patrón</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s-MX"/>
              <a:t>Haz clic en el icono para agregar una imagen</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MX"/>
              <a:t>Haga clic para modificar los estilos de texto del patrón</a:t>
            </a:r>
          </a:p>
        </p:txBody>
      </p:sp>
      <p:sp>
        <p:nvSpPr>
          <p:cNvPr id="5" name="Date Placeholder 4"/>
          <p:cNvSpPr>
            <a:spLocks noGrp="1"/>
          </p:cNvSpPr>
          <p:nvPr>
            <p:ph type="dt" sz="half" idx="10"/>
          </p:nvPr>
        </p:nvSpPr>
        <p:spPr/>
        <p:txBody>
          <a:bodyPr/>
          <a:lstStyle/>
          <a:p>
            <a:fld id="{85A97615-85EF-4047-8F7B-66866F9A9526}" type="datetimeFigureOut">
              <a:rPr lang="es-MX" smtClean="0"/>
              <a:t>06/07/23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DC337CD-B30C-8E43-9D34-09FE83E6D80B}" type="slidenum">
              <a:rPr lang="es-MX" smtClean="0"/>
              <a:t>‹Nº›</a:t>
            </a:fld>
            <a:endParaRPr lang="es-MX"/>
          </a:p>
        </p:txBody>
      </p:sp>
    </p:spTree>
    <p:extLst>
      <p:ext uri="{BB962C8B-B14F-4D97-AF65-F5344CB8AC3E}">
        <p14:creationId xmlns:p14="http://schemas.microsoft.com/office/powerpoint/2010/main" val="1029173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s-MX"/>
              <a:t>Haz clic para modificar el estilo de título del patrón</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5A97615-85EF-4047-8F7B-66866F9A9526}" type="datetimeFigureOut">
              <a:rPr lang="es-MX" smtClean="0"/>
              <a:t>06/07/23</a:t>
            </a:fld>
            <a:endParaRPr lang="es-MX"/>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7DC337CD-B30C-8E43-9D34-09FE83E6D80B}" type="slidenum">
              <a:rPr lang="es-MX" smtClean="0"/>
              <a:t>‹Nº›</a:t>
            </a:fld>
            <a:endParaRPr lang="es-MX"/>
          </a:p>
        </p:txBody>
      </p:sp>
    </p:spTree>
    <p:extLst>
      <p:ext uri="{BB962C8B-B14F-4D97-AF65-F5344CB8AC3E}">
        <p14:creationId xmlns:p14="http://schemas.microsoft.com/office/powerpoint/2010/main" val="35498899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a:extLst>
              <a:ext uri="{FF2B5EF4-FFF2-40B4-BE49-F238E27FC236}">
                <a16:creationId xmlns:a16="http://schemas.microsoft.com/office/drawing/2014/main" id="{12FA626C-B82D-1942-86BB-1524AFEBCDFC}"/>
              </a:ext>
            </a:extLst>
          </p:cNvPr>
          <p:cNvSpPr txBox="1">
            <a:spLocks/>
          </p:cNvSpPr>
          <p:nvPr/>
        </p:nvSpPr>
        <p:spPr>
          <a:xfrm>
            <a:off x="228600" y="1989770"/>
            <a:ext cx="7119258" cy="655460"/>
          </a:xfrm>
          <a:prstGeom prst="rect">
            <a:avLst/>
          </a:prstGeom>
        </p:spPr>
        <p:txBody>
          <a:bodyPr anchor="t">
            <a:noAutofit/>
          </a:bodyPr>
          <a:lstStyle>
            <a:lvl1pPr algn="l" defTabSz="777240" rtl="0" eaLnBrk="1" latinLnBrk="0" hangingPunct="1">
              <a:lnSpc>
                <a:spcPct val="90000"/>
              </a:lnSpc>
              <a:spcBef>
                <a:spcPct val="0"/>
              </a:spcBef>
              <a:buNone/>
              <a:defRPr sz="3740" kern="1200">
                <a:solidFill>
                  <a:schemeClr val="tx1"/>
                </a:solidFill>
                <a:latin typeface="+mj-lt"/>
                <a:ea typeface="+mj-ea"/>
                <a:cs typeface="+mj-cs"/>
              </a:defRPr>
            </a:lvl1pPr>
          </a:lstStyle>
          <a:p>
            <a:r>
              <a:rPr lang="es-MX" sz="4800" b="1" dirty="0">
                <a:solidFill>
                  <a:srgbClr val="C00000"/>
                </a:solidFill>
              </a:rPr>
              <a:t>Avisos generales</a:t>
            </a:r>
          </a:p>
        </p:txBody>
      </p:sp>
      <p:sp>
        <p:nvSpPr>
          <p:cNvPr id="7" name="Subtítulo 2">
            <a:extLst>
              <a:ext uri="{FF2B5EF4-FFF2-40B4-BE49-F238E27FC236}">
                <a16:creationId xmlns:a16="http://schemas.microsoft.com/office/drawing/2014/main" id="{379602D0-77D1-094B-8FF2-460052A3085B}"/>
              </a:ext>
            </a:extLst>
          </p:cNvPr>
          <p:cNvSpPr txBox="1">
            <a:spLocks/>
          </p:cNvSpPr>
          <p:nvPr/>
        </p:nvSpPr>
        <p:spPr>
          <a:xfrm>
            <a:off x="228600" y="2974131"/>
            <a:ext cx="7249886" cy="1655762"/>
          </a:xfrm>
          <a:prstGeom prst="rect">
            <a:avLst/>
          </a:prstGeom>
        </p:spPr>
        <p:txBody>
          <a:bodyPr>
            <a:no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buNone/>
            </a:pPr>
            <a:r>
              <a:rPr lang="es-MX" sz="1800" dirty="0">
                <a:solidFill>
                  <a:schemeClr val="tx1">
                    <a:lumMod val="65000"/>
                    <a:lumOff val="35000"/>
                  </a:schemeClr>
                </a:solidFill>
              </a:rPr>
              <a:t>Lorem ipsum dolor sit amet, consectetur adipiscing elit, sed do eiusmod tempor incididunt ut labore et dolore magna aliqua. Morbi tincidunt augue interdum velit euismod in. Convallis a cras semper auctor neque vitae tempus quam. Duis ut diam quam nulla. Vitae sapien pellentesque habitant morbi tristique senectus et netus et. Porta lorem mollis aliquam ut porttitor leo. Diam maecenas sed enim ut. Viverra nam libero justo laoreet sit amet cursus. Habitasse platea dictumst quisque sagittis purus sit amet volutpat consequat. Enim sed faucibus turpis in eu mi. Elementum facilisis leo vel fringilla. Ipsum dolor sit amet consectetur.</a:t>
            </a:r>
          </a:p>
        </p:txBody>
      </p:sp>
    </p:spTree>
    <p:extLst>
      <p:ext uri="{BB962C8B-B14F-4D97-AF65-F5344CB8AC3E}">
        <p14:creationId xmlns:p14="http://schemas.microsoft.com/office/powerpoint/2010/main" val="1689669917"/>
      </p:ext>
    </p:extLst>
  </p:cSld>
  <p:clrMapOvr>
    <a:masterClrMapping/>
  </p:clrMapOvr>
</p:sld>
</file>

<file path=ppt/theme/theme1.xml><?xml version="1.0" encoding="utf-8"?>
<a:theme xmlns:a="http://schemas.openxmlformats.org/drawingml/2006/main" name="Tema de Office">
  <a:themeElements>
    <a:clrScheme name="Verde azulado">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113</Words>
  <Application>Microsoft Macintosh PowerPoint</Application>
  <PresentationFormat>Personalizado</PresentationFormat>
  <Paragraphs>2</Paragraphs>
  <Slides>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Century Gothic</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1</cp:revision>
  <dcterms:created xsi:type="dcterms:W3CDTF">2023-07-06T17:40:32Z</dcterms:created>
  <dcterms:modified xsi:type="dcterms:W3CDTF">2023-07-06T17:45:44Z</dcterms:modified>
</cp:coreProperties>
</file>